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0"/>
  </p:notesMasterIdLst>
  <p:sldIdLst>
    <p:sldId id="270" r:id="rId5"/>
    <p:sldId id="275" r:id="rId6"/>
    <p:sldId id="278" r:id="rId7"/>
    <p:sldId id="276" r:id="rId8"/>
    <p:sldId id="277" r:id="rId9"/>
  </p:sldIdLst>
  <p:sldSz cx="24384000" cy="13716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" panose="020B0604020202020204" charset="0"/>
      <p:regular r:id="rId15"/>
      <p:bold r:id="rId16"/>
      <p:italic r:id="rId17"/>
      <p:boldItalic r:id="rId18"/>
    </p:embeddedFont>
    <p:embeddedFont>
      <p:font typeface="Open sans light" panose="020B0604020202020204" charset="0"/>
      <p:regular r:id="rId19"/>
      <p:italic r:id="rId20"/>
    </p:embeddedFont>
    <p:embeddedFont>
      <p:font typeface="OpenSans-Regular" panose="020B0604020202020204" charset="0"/>
      <p:regular r:id="rId21"/>
    </p:embeddedFont>
    <p:embeddedFont>
      <p:font typeface="Ubuntu" panose="020B0604020202020204" charset="0"/>
      <p:regular r:id="rId22"/>
      <p:bold r:id="rId23"/>
      <p:italic r:id="rId24"/>
      <p:boldItalic r:id="rId2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1828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ël te Winkel" initials="DtW" lastIdx="1" clrIdx="0">
    <p:extLst>
      <p:ext uri="{19B8F6BF-5375-455C-9EA6-DF929625EA0E}">
        <p15:presenceInfo xmlns:p15="http://schemas.microsoft.com/office/powerpoint/2012/main" userId="8490333b2ea7f39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0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762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762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016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508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7" autoAdjust="0"/>
    <p:restoredTop sz="94668" autoAdjust="0"/>
  </p:normalViewPr>
  <p:slideViewPr>
    <p:cSldViewPr snapToGrid="0" snapToObjects="1">
      <p:cViewPr varScale="1">
        <p:scale>
          <a:sx n="79" d="100"/>
          <a:sy n="79" d="100"/>
        </p:scale>
        <p:origin x="136" y="5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j-lt"/>
        <a:ea typeface="+mj-ea"/>
        <a:cs typeface="+mj-cs"/>
        <a:sym typeface="Calibri"/>
      </a:defRPr>
    </a:lvl1pPr>
    <a:lvl2pPr indent="228600" defTabSz="1828800" latinLnBrk="0">
      <a:defRPr sz="2400">
        <a:latin typeface="+mj-lt"/>
        <a:ea typeface="+mj-ea"/>
        <a:cs typeface="+mj-cs"/>
        <a:sym typeface="Calibri"/>
      </a:defRPr>
    </a:lvl2pPr>
    <a:lvl3pPr indent="457200" defTabSz="1828800" latinLnBrk="0">
      <a:defRPr sz="2400">
        <a:latin typeface="+mj-lt"/>
        <a:ea typeface="+mj-ea"/>
        <a:cs typeface="+mj-cs"/>
        <a:sym typeface="Calibri"/>
      </a:defRPr>
    </a:lvl3pPr>
    <a:lvl4pPr indent="685800" defTabSz="1828800" latinLnBrk="0">
      <a:defRPr sz="2400">
        <a:latin typeface="+mj-lt"/>
        <a:ea typeface="+mj-ea"/>
        <a:cs typeface="+mj-cs"/>
        <a:sym typeface="Calibri"/>
      </a:defRPr>
    </a:lvl4pPr>
    <a:lvl5pPr indent="914400" defTabSz="1828800" latinLnBrk="0">
      <a:defRPr sz="2400">
        <a:latin typeface="+mj-lt"/>
        <a:ea typeface="+mj-ea"/>
        <a:cs typeface="+mj-cs"/>
        <a:sym typeface="Calibri"/>
      </a:defRPr>
    </a:lvl5pPr>
    <a:lvl6pPr indent="1143000" defTabSz="1828800" latinLnBrk="0">
      <a:defRPr sz="2400">
        <a:latin typeface="+mj-lt"/>
        <a:ea typeface="+mj-ea"/>
        <a:cs typeface="+mj-cs"/>
        <a:sym typeface="Calibri"/>
      </a:defRPr>
    </a:lvl6pPr>
    <a:lvl7pPr indent="1371600" defTabSz="1828800" latinLnBrk="0">
      <a:defRPr sz="2400">
        <a:latin typeface="+mj-lt"/>
        <a:ea typeface="+mj-ea"/>
        <a:cs typeface="+mj-cs"/>
        <a:sym typeface="Calibri"/>
      </a:defRPr>
    </a:lvl7pPr>
    <a:lvl8pPr indent="1600200" defTabSz="1828800" latinLnBrk="0">
      <a:defRPr sz="2400">
        <a:latin typeface="+mj-lt"/>
        <a:ea typeface="+mj-ea"/>
        <a:cs typeface="+mj-cs"/>
        <a:sym typeface="Calibri"/>
      </a:defRPr>
    </a:lvl8pPr>
    <a:lvl9pPr indent="1828800" defTabSz="1828800" latinLnBrk="0">
      <a:defRPr sz="24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/>
          <p:cNvSpPr/>
          <p:nvPr/>
        </p:nvSpPr>
        <p:spPr>
          <a:xfrm>
            <a:off x="0" y="25400"/>
            <a:ext cx="204597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47900" y="9398000"/>
            <a:ext cx="14986000" cy="4358185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  <a:spcBef>
                <a:spcPts val="1500"/>
              </a:spcBef>
            </a:lvl1pPr>
            <a:lvl2pPr marL="635000" indent="-635000">
              <a:lnSpc>
                <a:spcPct val="110000"/>
              </a:lnSpc>
              <a:spcBef>
                <a:spcPts val="1500"/>
              </a:spcBef>
              <a:buClr>
                <a:srgbClr val="B70D31"/>
              </a:buClr>
              <a:buSzPct val="150000"/>
              <a:buChar char="•"/>
            </a:lvl2pPr>
            <a:lvl3pPr>
              <a:lnSpc>
                <a:spcPct val="110000"/>
              </a:lnSpc>
              <a:spcBef>
                <a:spcPts val="1500"/>
              </a:spcBef>
            </a:lvl3pPr>
            <a:lvl4pPr>
              <a:lnSpc>
                <a:spcPct val="110000"/>
              </a:lnSpc>
              <a:spcBef>
                <a:spcPts val="1500"/>
              </a:spcBef>
            </a:lvl4pPr>
            <a:lvl5pPr>
              <a:lnSpc>
                <a:spcPct val="110000"/>
              </a:lnSpc>
              <a:spcBef>
                <a:spcPts val="1500"/>
              </a:spcBef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dirty="0"/>
          </a:p>
        </p:txBody>
      </p:sp>
      <p:sp>
        <p:nvSpPr>
          <p:cNvPr id="14" name="Rectangle"/>
          <p:cNvSpPr/>
          <p:nvPr/>
        </p:nvSpPr>
        <p:spPr>
          <a:xfrm>
            <a:off x="2349500" y="9029700"/>
            <a:ext cx="787400" cy="889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2209800" y="10045700"/>
            <a:ext cx="14986000" cy="2239666"/>
          </a:xfrm>
          <a:prstGeom prst="rect">
            <a:avLst/>
          </a:prstGeom>
        </p:spPr>
        <p:txBody>
          <a:bodyPr anchor="t"/>
          <a:lstStyle>
            <a:lvl1pPr>
              <a:defRPr sz="10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pic>
        <p:nvPicPr>
          <p:cNvPr id="16" name="title_elements.pdf" descr="title_element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2100" y="4324350"/>
            <a:ext cx="11607800" cy="939381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Name presenter…"/>
          <p:cNvSpPr txBox="1">
            <a:spLocks noGrp="1"/>
          </p:cNvSpPr>
          <p:nvPr>
            <p:ph type="body" sz="quarter" idx="13"/>
          </p:nvPr>
        </p:nvSpPr>
        <p:spPr>
          <a:xfrm>
            <a:off x="18491200" y="10160000"/>
            <a:ext cx="4477743" cy="3468193"/>
          </a:xfrm>
          <a:prstGeom prst="rect">
            <a:avLst/>
          </a:prstGeom>
        </p:spPr>
        <p:txBody>
          <a:bodyPr/>
          <a:lstStyle/>
          <a:p>
            <a:pPr lvl="0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nl-NL"/>
              <a:t>Klikken om de tekststijl van het model te bewerken</a:t>
            </a:r>
          </a:p>
          <a:p>
            <a:pPr lvl="1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nl-NL"/>
              <a:t>Tweede niveau</a:t>
            </a:r>
          </a:p>
          <a:p>
            <a:pPr lvl="2" defTabSz="12700">
              <a:lnSpc>
                <a:spcPts val="48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rPr lang="nl-NL"/>
              <a:t>Derde niveau</a:t>
            </a:r>
          </a:p>
        </p:txBody>
      </p:sp>
      <p:pic>
        <p:nvPicPr>
          <p:cNvPr id="18" name="logo2018.jpg" descr="logo2018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524" y="256579"/>
            <a:ext cx="3665141" cy="366514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3109387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mozaiek.png" descr="mozaiek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Image"/>
          <p:cNvSpPr>
            <a:spLocks noGrp="1"/>
          </p:cNvSpPr>
          <p:nvPr>
            <p:ph type="pic" sz="quarter" idx="13"/>
          </p:nvPr>
        </p:nvSpPr>
        <p:spPr>
          <a:xfrm>
            <a:off x="5588000" y="256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0" name="Image"/>
          <p:cNvSpPr>
            <a:spLocks noGrp="1"/>
          </p:cNvSpPr>
          <p:nvPr>
            <p:ph type="pic" sz="quarter" idx="14"/>
          </p:nvPr>
        </p:nvSpPr>
        <p:spPr>
          <a:xfrm>
            <a:off x="19304000" y="256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1" name="Image"/>
          <p:cNvSpPr>
            <a:spLocks noGrp="1"/>
          </p:cNvSpPr>
          <p:nvPr>
            <p:ph type="pic" sz="quarter" idx="15"/>
          </p:nvPr>
        </p:nvSpPr>
        <p:spPr>
          <a:xfrm>
            <a:off x="15875000" y="3685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2" name="Image"/>
          <p:cNvSpPr>
            <a:spLocks noGrp="1"/>
          </p:cNvSpPr>
          <p:nvPr>
            <p:ph type="pic" sz="quarter" idx="16"/>
          </p:nvPr>
        </p:nvSpPr>
        <p:spPr>
          <a:xfrm>
            <a:off x="12446000" y="10543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3" name="Image"/>
          <p:cNvSpPr>
            <a:spLocks noGrp="1"/>
          </p:cNvSpPr>
          <p:nvPr>
            <p:ph type="pic" sz="quarter" idx="17"/>
          </p:nvPr>
        </p:nvSpPr>
        <p:spPr>
          <a:xfrm>
            <a:off x="2159000" y="71394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4" name="Image"/>
          <p:cNvSpPr>
            <a:spLocks noGrp="1"/>
          </p:cNvSpPr>
          <p:nvPr>
            <p:ph type="pic" sz="quarter" idx="18"/>
          </p:nvPr>
        </p:nvSpPr>
        <p:spPr>
          <a:xfrm>
            <a:off x="-1257300" y="10543095"/>
            <a:ext cx="6356152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quarter" idx="19"/>
          </p:nvPr>
        </p:nvSpPr>
        <p:spPr>
          <a:xfrm>
            <a:off x="12446000" y="256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sz="quarter" idx="20"/>
          </p:nvPr>
        </p:nvSpPr>
        <p:spPr>
          <a:xfrm>
            <a:off x="15875000" y="256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7" name="Image"/>
          <p:cNvSpPr>
            <a:spLocks noGrp="1"/>
          </p:cNvSpPr>
          <p:nvPr>
            <p:ph type="pic" sz="quarter" idx="21"/>
          </p:nvPr>
        </p:nvSpPr>
        <p:spPr>
          <a:xfrm>
            <a:off x="15875000" y="7114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8" name="Image"/>
          <p:cNvSpPr>
            <a:spLocks noGrp="1"/>
          </p:cNvSpPr>
          <p:nvPr>
            <p:ph type="pic" sz="quarter" idx="22"/>
          </p:nvPr>
        </p:nvSpPr>
        <p:spPr>
          <a:xfrm>
            <a:off x="22733000" y="3685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29" name="Image"/>
          <p:cNvSpPr>
            <a:spLocks noGrp="1"/>
          </p:cNvSpPr>
          <p:nvPr>
            <p:ph type="pic" sz="quarter" idx="23"/>
          </p:nvPr>
        </p:nvSpPr>
        <p:spPr>
          <a:xfrm>
            <a:off x="9017000" y="105430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0" name="Image"/>
          <p:cNvSpPr>
            <a:spLocks noGrp="1"/>
          </p:cNvSpPr>
          <p:nvPr>
            <p:ph type="pic" sz="quarter" idx="24"/>
          </p:nvPr>
        </p:nvSpPr>
        <p:spPr>
          <a:xfrm>
            <a:off x="5594746" y="10543095"/>
            <a:ext cx="2926359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1" name="Image"/>
          <p:cNvSpPr>
            <a:spLocks noGrp="1"/>
          </p:cNvSpPr>
          <p:nvPr>
            <p:ph type="pic" sz="quarter" idx="25"/>
          </p:nvPr>
        </p:nvSpPr>
        <p:spPr>
          <a:xfrm>
            <a:off x="5594746" y="3685095"/>
            <a:ext cx="2926359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2" name="Image"/>
          <p:cNvSpPr>
            <a:spLocks noGrp="1"/>
          </p:cNvSpPr>
          <p:nvPr>
            <p:ph type="pic" sz="quarter" idx="26"/>
          </p:nvPr>
        </p:nvSpPr>
        <p:spPr>
          <a:xfrm>
            <a:off x="-1270000" y="7139495"/>
            <a:ext cx="2926358" cy="2918619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3" name="Image"/>
          <p:cNvSpPr>
            <a:spLocks noGrp="1"/>
          </p:cNvSpPr>
          <p:nvPr>
            <p:ph type="pic" sz="quarter" idx="27"/>
          </p:nvPr>
        </p:nvSpPr>
        <p:spPr>
          <a:xfrm>
            <a:off x="9017000" y="3685095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4" name="Image"/>
          <p:cNvSpPr>
            <a:spLocks noGrp="1"/>
          </p:cNvSpPr>
          <p:nvPr>
            <p:ph type="pic" sz="quarter" idx="28"/>
          </p:nvPr>
        </p:nvSpPr>
        <p:spPr>
          <a:xfrm>
            <a:off x="-1263650" y="257682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  <p:sp>
        <p:nvSpPr>
          <p:cNvPr id="135" name="Image"/>
          <p:cNvSpPr>
            <a:spLocks noGrp="1"/>
          </p:cNvSpPr>
          <p:nvPr>
            <p:ph type="pic" sz="quarter" idx="29"/>
          </p:nvPr>
        </p:nvSpPr>
        <p:spPr>
          <a:xfrm>
            <a:off x="19307175" y="7114095"/>
            <a:ext cx="6350149" cy="6345960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3283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Video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>
            <a:spLocks noGrp="1"/>
          </p:cNvSpPr>
          <p:nvPr>
            <p:ph type="title"/>
          </p:nvPr>
        </p:nvSpPr>
        <p:spPr>
          <a:xfrm>
            <a:off x="2209800" y="12357100"/>
            <a:ext cx="19894524" cy="1358108"/>
          </a:xfrm>
          <a:prstGeom prst="rect">
            <a:avLst/>
          </a:prstGeom>
        </p:spPr>
        <p:txBody>
          <a:bodyPr anchor="t"/>
          <a:lstStyle>
            <a:lvl1pPr>
              <a:defRPr sz="3600">
                <a:solidFill>
                  <a:srgbClr val="53535A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 dirty="0"/>
          </a:p>
        </p:txBody>
      </p:sp>
      <p:sp>
        <p:nvSpPr>
          <p:cNvPr id="144" name="Rectangle"/>
          <p:cNvSpPr/>
          <p:nvPr/>
        </p:nvSpPr>
        <p:spPr>
          <a:xfrm>
            <a:off x="2311400" y="12319000"/>
            <a:ext cx="406400" cy="50800"/>
          </a:xfrm>
          <a:prstGeom prst="rect">
            <a:avLst/>
          </a:prstGeom>
          <a:solidFill>
            <a:srgbClr val="53535A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pic>
        <p:nvPicPr>
          <p:cNvPr id="145" name="logo_klein.pdf" descr="logo_klein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Image"/>
          <p:cNvSpPr>
            <a:spLocks noGrp="1"/>
          </p:cNvSpPr>
          <p:nvPr>
            <p:ph type="pic" idx="13"/>
          </p:nvPr>
        </p:nvSpPr>
        <p:spPr>
          <a:xfrm>
            <a:off x="2209800" y="713295"/>
            <a:ext cx="19964401" cy="11226801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8039829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016940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0111630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En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"/>
          <p:cNvSpPr/>
          <p:nvPr/>
        </p:nvSpPr>
        <p:spPr>
          <a:xfrm>
            <a:off x="889000" y="1270000"/>
            <a:ext cx="22606000" cy="1117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169" name="Rectangle"/>
          <p:cNvSpPr/>
          <p:nvPr/>
        </p:nvSpPr>
        <p:spPr>
          <a:xfrm>
            <a:off x="3352800" y="6515100"/>
            <a:ext cx="787400" cy="889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pic>
        <p:nvPicPr>
          <p:cNvPr id="170" name="logo2018.jpg" descr="logo2018.jpg"/>
          <p:cNvPicPr>
            <a:picLocks noChangeAspect="1"/>
          </p:cNvPicPr>
          <p:nvPr/>
        </p:nvPicPr>
        <p:blipFill>
          <a:blip r:embed="rId2"/>
          <a:srcRect t="19401" b="19401"/>
          <a:stretch>
            <a:fillRect/>
          </a:stretch>
        </p:blipFill>
        <p:spPr>
          <a:xfrm>
            <a:off x="3095724" y="2009080"/>
            <a:ext cx="3665141" cy="2242940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Bedankt voor je aandacht"/>
          <p:cNvSpPr txBox="1"/>
          <p:nvPr/>
        </p:nvSpPr>
        <p:spPr>
          <a:xfrm>
            <a:off x="3187700" y="6604000"/>
            <a:ext cx="19951700" cy="223966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>
            <a:lvl1pPr defTabSz="1371600">
              <a:defRPr sz="7200">
                <a:solidFill>
                  <a:srgbClr val="B70D31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en-US" sz="6600" dirty="0"/>
              <a:t>Thank you for your attending</a:t>
            </a:r>
            <a:endParaRPr sz="6600" dirty="0"/>
          </a:p>
        </p:txBody>
      </p:sp>
      <p:grpSp>
        <p:nvGrpSpPr>
          <p:cNvPr id="174" name="Group"/>
          <p:cNvGrpSpPr/>
          <p:nvPr/>
        </p:nvGrpSpPr>
        <p:grpSpPr>
          <a:xfrm>
            <a:off x="14355469" y="4803151"/>
            <a:ext cx="9444331" cy="7642989"/>
            <a:chOff x="0" y="0"/>
            <a:chExt cx="9444330" cy="7642987"/>
          </a:xfrm>
        </p:grpSpPr>
        <p:pic>
          <p:nvPicPr>
            <p:cNvPr id="172" name="title_elements.pdf" descr="title_elements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444331" cy="76429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3" name="Rectangle"/>
            <p:cNvSpPr/>
            <p:nvPr/>
          </p:nvSpPr>
          <p:spPr>
            <a:xfrm>
              <a:off x="5063152" y="3571685"/>
              <a:ext cx="4023077" cy="4057224"/>
            </a:xfrm>
            <a:prstGeom prst="rect">
              <a:avLst/>
            </a:prstGeom>
            <a:solidFill>
              <a:srgbClr val="B70D3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400324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Agenda">
    <p:bg>
      <p:bgPr>
        <a:solidFill>
          <a:srgbClr val="B70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/>
          <p:nvPr/>
        </p:nvSpPr>
        <p:spPr>
          <a:xfrm>
            <a:off x="0" y="0"/>
            <a:ext cx="102235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2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63500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09800" y="3683000"/>
            <a:ext cx="6350000" cy="936886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>
                <a:latin typeface="Open Sans"/>
                <a:ea typeface="Open Sans"/>
                <a:cs typeface="Open Sans"/>
                <a:sym typeface="Open Sans"/>
              </a:defRPr>
            </a:lvl1pPr>
            <a:lvl2pPr marL="635000" indent="-635000">
              <a:lnSpc>
                <a:spcPct val="100000"/>
              </a:lnSpc>
              <a:spcBef>
                <a:spcPts val="1500"/>
              </a:spcBef>
              <a:buClr>
                <a:srgbClr val="B70D31"/>
              </a:buClr>
              <a:buSzPct val="150000"/>
              <a:buChar char="•"/>
              <a:defRPr sz="2800"/>
            </a:lvl2pPr>
            <a:lvl3pPr>
              <a:lnSpc>
                <a:spcPct val="100000"/>
              </a:lnSpc>
              <a:spcBef>
                <a:spcPts val="1900"/>
              </a:spcBef>
              <a:defRPr sz="2800"/>
            </a:lvl3pPr>
            <a:lvl4pPr>
              <a:lnSpc>
                <a:spcPct val="100000"/>
              </a:lnSpc>
              <a:spcBef>
                <a:spcPts val="1900"/>
              </a:spcBef>
              <a:defRPr sz="2800"/>
            </a:lvl4pPr>
            <a:lvl5pPr>
              <a:lnSpc>
                <a:spcPct val="100000"/>
              </a:lnSpc>
              <a:spcBef>
                <a:spcPts val="1900"/>
              </a:spcBef>
              <a:defRPr sz="2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29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pic>
        <p:nvPicPr>
          <p:cNvPr id="30" name="logo2018-mono-transparant.png" descr="logo2018-mono-transparan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3289" y="3962796"/>
            <a:ext cx="5358607" cy="535860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674531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Red">
    <p:bg>
      <p:bgPr>
        <a:solidFill>
          <a:srgbClr val="B70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8704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39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40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42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237272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Blue">
    <p:bg>
      <p:bgPr>
        <a:solidFill>
          <a:srgbClr val="00B1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9000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51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52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54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0645324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Chapter Orange">
    <p:bg>
      <p:bgPr>
        <a:solidFill>
          <a:srgbClr val="EF9A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2159000"/>
          </a:xfrm>
          <a:prstGeom prst="rect">
            <a:avLst/>
          </a:prstGeom>
        </p:spPr>
        <p:txBody>
          <a:bodyPr anchor="t"/>
          <a:lstStyle>
            <a:lvl1pPr>
              <a:defRPr sz="108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63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4064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1pPr>
            <a:lvl2pPr marL="635000" indent="-635000">
              <a:lnSpc>
                <a:spcPct val="100000"/>
              </a:lnSpc>
              <a:spcBef>
                <a:spcPts val="1900"/>
              </a:spcBef>
              <a:buClr>
                <a:srgbClr val="FFFFFF"/>
              </a:buClr>
              <a:buSzPct val="150000"/>
              <a:buChar char="•"/>
              <a:defRPr>
                <a:solidFill>
                  <a:srgbClr val="FFFFFF"/>
                </a:solidFill>
              </a:defRPr>
            </a:lvl2pPr>
            <a:lvl3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3pPr>
            <a:lvl4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4pPr>
            <a:lvl5pPr>
              <a:lnSpc>
                <a:spcPct val="100000"/>
              </a:lnSpc>
              <a:spcBef>
                <a:spcPts val="1900"/>
              </a:spcBef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2349500" y="1778000"/>
            <a:ext cx="660400" cy="762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344400"/>
            <a:ext cx="5689600" cy="73660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FFFFF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66" name="logo_wit.pdf" descr="logo_wit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0" y="12230100"/>
            <a:ext cx="1905000" cy="723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hook.pdf" descr="hook.pdf"/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7971889" y="1500535"/>
            <a:ext cx="4013201" cy="124587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9594213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Small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"/>
          <p:cNvSpPr/>
          <p:nvPr/>
        </p:nvSpPr>
        <p:spPr>
          <a:xfrm>
            <a:off x="0" y="25400"/>
            <a:ext cx="102235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75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63119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09800" y="3683000"/>
            <a:ext cx="6350000" cy="870267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spcBef>
                <a:spcPts val="1000"/>
              </a:spcBef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77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79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8713930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Middl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"/>
          <p:cNvSpPr/>
          <p:nvPr/>
        </p:nvSpPr>
        <p:spPr>
          <a:xfrm>
            <a:off x="0" y="25400"/>
            <a:ext cx="15875000" cy="13716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87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20650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209800" y="3683000"/>
            <a:ext cx="12065000" cy="870267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spcBef>
                <a:spcPts val="1000"/>
              </a:spcBef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89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91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12660285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ext Large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"/>
          <p:cNvSpPr/>
          <p:nvPr/>
        </p:nvSpPr>
        <p:spPr>
          <a:xfrm>
            <a:off x="0" y="25400"/>
            <a:ext cx="24384000" cy="1162218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91439" bIns="91439" anchor="ctr"/>
          <a:lstStyle/>
          <a:p>
            <a:endParaRPr/>
          </a:p>
        </p:txBody>
      </p:sp>
      <p:sp>
        <p:nvSpPr>
          <p:cNvPr id="99" name="Title Text"/>
          <p:cNvSpPr txBox="1">
            <a:spLocks noGrp="1"/>
          </p:cNvSpPr>
          <p:nvPr>
            <p:ph type="title"/>
          </p:nvPr>
        </p:nvSpPr>
        <p:spPr>
          <a:xfrm>
            <a:off x="2209800" y="1866900"/>
            <a:ext cx="19951700" cy="1623121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nl-NL"/>
              <a:t>Klik om stijl te bewerken</a:t>
            </a:r>
            <a:endParaRPr/>
          </a:p>
        </p:txBody>
      </p:sp>
      <p:sp>
        <p:nvSpPr>
          <p:cNvPr id="100" name="Body Level One…"/>
          <p:cNvSpPr txBox="1">
            <a:spLocks noGrp="1"/>
          </p:cNvSpPr>
          <p:nvPr>
            <p:ph type="body" idx="1"/>
          </p:nvPr>
        </p:nvSpPr>
        <p:spPr>
          <a:xfrm>
            <a:off x="2209800" y="3683000"/>
            <a:ext cx="19964400" cy="783977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900"/>
              </a:spcBef>
            </a:lvl1pPr>
            <a:lvl2pPr marL="635000" indent="-635000">
              <a:lnSpc>
                <a:spcPct val="100000"/>
              </a:lnSpc>
              <a:buClr>
                <a:srgbClr val="B70D31"/>
              </a:buClr>
              <a:buSzPct val="150000"/>
              <a:buChar char="•"/>
            </a:lvl2pPr>
            <a:lvl3pPr marL="1193800" indent="-508000">
              <a:lnSpc>
                <a:spcPct val="100000"/>
              </a:lnSpc>
              <a:buSzPct val="150000"/>
              <a:buChar char="•"/>
            </a:lvl3pPr>
            <a:lvl4pPr>
              <a:lnSpc>
                <a:spcPct val="100000"/>
              </a:lnSpc>
              <a:spcBef>
                <a:spcPts val="1900"/>
              </a:spcBef>
            </a:lvl4pPr>
            <a:lvl5pPr>
              <a:lnSpc>
                <a:spcPct val="100000"/>
              </a:lnSpc>
              <a:spcBef>
                <a:spcPts val="1900"/>
              </a:spcBef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/>
          </a:p>
        </p:txBody>
      </p:sp>
      <p:sp>
        <p:nvSpPr>
          <p:cNvPr id="101" name="Rectangle"/>
          <p:cNvSpPr/>
          <p:nvPr/>
        </p:nvSpPr>
        <p:spPr>
          <a:xfrm>
            <a:off x="2349500" y="1778000"/>
            <a:ext cx="533400" cy="76200"/>
          </a:xfrm>
          <a:prstGeom prst="rect">
            <a:avLst/>
          </a:prstGeom>
          <a:solidFill>
            <a:srgbClr val="B70D31"/>
          </a:solidFill>
          <a:ln w="12700">
            <a:miter lim="400000"/>
          </a:ln>
        </p:spPr>
        <p:txBody>
          <a:bodyPr tIns="91439" bIns="91439" anchor="ctr"/>
          <a:lstStyle/>
          <a:p>
            <a:endParaRPr/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9800" y="12411710"/>
            <a:ext cx="762000" cy="601981"/>
          </a:xfrm>
          <a:prstGeom prst="rect">
            <a:avLst/>
          </a:prstGeom>
        </p:spPr>
        <p:txBody>
          <a:bodyPr wrap="square"/>
          <a:lstStyle>
            <a:lvl1pPr algn="l">
              <a:defRPr>
                <a:solidFill>
                  <a:srgbClr val="53535A"/>
                </a:solidFill>
                <a:latin typeface="OpenSans-Regular"/>
                <a:ea typeface="OpenSans-Regular"/>
                <a:cs typeface="OpenSans-Regular"/>
                <a:sym typeface="OpenSans-Regular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pic>
        <p:nvPicPr>
          <p:cNvPr id="103" name="logo2018_transparant.png" descr="logo2018_transparant.png"/>
          <p:cNvPicPr>
            <a:picLocks noChangeAspect="1"/>
          </p:cNvPicPr>
          <p:nvPr/>
        </p:nvPicPr>
        <p:blipFill>
          <a:blip r:embed="rId2"/>
          <a:srcRect b="35635"/>
          <a:stretch>
            <a:fillRect/>
          </a:stretch>
        </p:blipFill>
        <p:spPr>
          <a:xfrm>
            <a:off x="21590000" y="11620500"/>
            <a:ext cx="2159000" cy="1389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4278578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Image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Image"/>
          <p:cNvSpPr>
            <a:spLocks noGrp="1"/>
          </p:cNvSpPr>
          <p:nvPr>
            <p:ph type="pic" idx="13"/>
          </p:nvPr>
        </p:nvSpPr>
        <p:spPr>
          <a:xfrm>
            <a:off x="501650" y="511682"/>
            <a:ext cx="23368049" cy="12705164"/>
          </a:xfrm>
          <a:prstGeom prst="rect">
            <a:avLst/>
          </a:prstGeom>
          <a:ln w="12700"/>
          <a:effectLst>
            <a:outerShdw blurRad="1016000" dir="5400000" rotWithShape="0">
              <a:srgbClr val="000000">
                <a:alpha val="10000"/>
              </a:srgbClr>
            </a:outerShdw>
          </a:effectLst>
        </p:spPr>
        <p:txBody>
          <a:bodyPr tIns="45719" bIns="45719">
            <a:noAutofit/>
          </a:bodyPr>
          <a:lstStyle/>
          <a:p>
            <a:r>
              <a:rPr lang="nl-NL"/>
              <a:t>Klik op het pictogram als u een afbeelding wilt toevoegen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7690733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_framed.png" descr="bg_framed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676400" y="730254"/>
            <a:ext cx="21031200" cy="265112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tIns="91439" bIns="9143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  <a:ln w="25400">
            <a:miter lim="400000"/>
          </a:ln>
        </p:spPr>
        <p:txBody>
          <a:bodyPr wrap="none" tIns="91439" bIns="91439" anchor="ctr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</p:sldLayoutIdLst>
  <p:transition spd="med"/>
  <p:hf hdr="0" ftr="0" dt="0"/>
  <p:txStyles>
    <p:titleStyle>
      <a:lvl1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1pPr>
      <a:lvl2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2pPr>
      <a:lvl3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3pPr>
      <a:lvl4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4pPr>
      <a:lvl5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5pPr>
      <a:lvl6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6pPr>
      <a:lvl7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7pPr>
      <a:lvl8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8pPr>
      <a:lvl9pPr marL="0" marR="0" indent="0" algn="l" defTabSz="13716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none" spc="0" baseline="0">
          <a:ln>
            <a:noFill/>
          </a:ln>
          <a:solidFill>
            <a:srgbClr val="B70D31"/>
          </a:solidFill>
          <a:uFillTx/>
          <a:latin typeface="OpenSans-Regular"/>
          <a:ea typeface="OpenSans-Regular"/>
          <a:cs typeface="OpenSans-Regular"/>
          <a:sym typeface="OpenSans-Regular"/>
        </a:defRPr>
      </a:lvl9pPr>
    </p:titleStyle>
    <p:bodyStyle>
      <a:lvl1pPr marL="0" marR="0" indent="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1pPr>
      <a:lvl2pPr marL="0" marR="0" indent="3429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2pPr>
      <a:lvl3pPr marL="0" marR="0" indent="6858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3pPr>
      <a:lvl4pPr marL="0" marR="0" indent="10287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4pPr>
      <a:lvl5pPr marL="0" marR="0" indent="1371600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5pPr>
      <a:lvl6pPr marL="21892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6pPr>
      <a:lvl7pPr marL="25321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7pPr>
      <a:lvl8pPr marL="28750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8pPr>
      <a:lvl9pPr marL="3217984" marR="0" indent="-474784" algn="l" defTabSz="1371600" rtl="0" eaLnBrk="1" latinLnBrk="0" hangingPunct="1">
        <a:lnSpc>
          <a:spcPct val="150000"/>
        </a:lnSpc>
        <a:spcBef>
          <a:spcPts val="2000"/>
        </a:spcBef>
        <a:spcAft>
          <a:spcPts val="0"/>
        </a:spcAft>
        <a:buClrTx/>
        <a:buSzPct val="100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3535A"/>
          </a:solidFill>
          <a:uFillTx/>
          <a:latin typeface="Open Sans Light"/>
          <a:ea typeface="Open Sans Light"/>
          <a:cs typeface="Open Sans Light"/>
          <a:sym typeface="Open Sans Light"/>
        </a:defRPr>
      </a:lvl9pPr>
    </p:bodyStyle>
    <p:otherStyle>
      <a:lvl1pPr marL="0" marR="0" indent="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18288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amo.githubusercontent.com/34b63e5aeab626ae9686f7243db578ca5dfdb21d/68747470733a2f2f7261772e6769746875622e636f6d2f4170702d764e6578742f506f6c6c792f6d61737465722f506f6c6c792d4c6f676f2e706e67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4F4A119-1541-4329-A461-9F9FC43CE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D66E89D2-0412-44C6-AEE1-89EE58876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	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FD7CF1F-7835-47D0-A2B0-992FDE799F5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45792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8CC2932-3763-4CC3-AF1B-5E12DB3F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injection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10259AF-6551-4B47-A0CD-DEA04DEDD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Tx/>
              <a:buChar char="-"/>
            </a:pPr>
            <a:r>
              <a:rPr lang="nl-NL" dirty="0"/>
              <a:t>Azure </a:t>
            </a:r>
            <a:r>
              <a:rPr lang="nl-NL" dirty="0" err="1"/>
              <a:t>function</a:t>
            </a:r>
            <a:r>
              <a:rPr lang="nl-NL" dirty="0"/>
              <a:t> V2</a:t>
            </a:r>
          </a:p>
          <a:p>
            <a:pPr marL="571500" indent="-571500">
              <a:buFontTx/>
              <a:buChar char="-"/>
            </a:pPr>
            <a:r>
              <a:rPr lang="nl-NL" dirty="0" err="1"/>
              <a:t>Microsoft.NET.Sdk.Functions</a:t>
            </a:r>
            <a:r>
              <a:rPr lang="nl-NL" dirty="0"/>
              <a:t> &gt;= 1.0.28</a:t>
            </a:r>
          </a:p>
          <a:p>
            <a:pPr marL="571500" indent="-571500">
              <a:buFontTx/>
              <a:buChar char="-"/>
            </a:pPr>
            <a:r>
              <a:rPr lang="nl-NL" dirty="0"/>
              <a:t>Loose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static</a:t>
            </a:r>
            <a:r>
              <a:rPr lang="nl-NL" dirty="0"/>
              <a:t> (class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)</a:t>
            </a:r>
          </a:p>
          <a:p>
            <a:pPr marL="571500" indent="-571500">
              <a:buFontTx/>
              <a:buChar char="-"/>
            </a:pPr>
            <a:r>
              <a:rPr lang="nl-NL" dirty="0" err="1"/>
              <a:t>Constructor</a:t>
            </a:r>
            <a:r>
              <a:rPr lang="nl-NL" dirty="0"/>
              <a:t> </a:t>
            </a:r>
            <a:r>
              <a:rPr lang="nl-NL" dirty="0" err="1"/>
              <a:t>injection</a:t>
            </a:r>
            <a:r>
              <a:rPr lang="nl-NL" dirty="0"/>
              <a:t>!</a:t>
            </a:r>
          </a:p>
          <a:p>
            <a:pPr marL="571500" indent="-571500">
              <a:buFontTx/>
              <a:buChar char="-"/>
            </a:pPr>
            <a:r>
              <a:rPr lang="nl-NL" dirty="0"/>
              <a:t>Same as DI in </a:t>
            </a:r>
            <a:r>
              <a:rPr lang="nl-NL" dirty="0" err="1"/>
              <a:t>ASP.Net</a:t>
            </a:r>
            <a:r>
              <a:rPr lang="nl-NL" dirty="0"/>
              <a:t> </a:t>
            </a:r>
            <a:r>
              <a:rPr lang="nl-NL" dirty="0" err="1"/>
              <a:t>core</a:t>
            </a:r>
            <a:endParaRPr lang="nl-NL" dirty="0"/>
          </a:p>
          <a:p>
            <a:pPr marL="571500" indent="-571500">
              <a:buFontTx/>
              <a:buChar char="-"/>
            </a:pPr>
            <a:r>
              <a:rPr lang="nl-NL" dirty="0" err="1"/>
              <a:t>Already</a:t>
            </a:r>
            <a:r>
              <a:rPr lang="nl-NL" dirty="0"/>
              <a:t> </a:t>
            </a:r>
            <a:r>
              <a:rPr lang="nl-NL" dirty="0" err="1"/>
              <a:t>provided</a:t>
            </a:r>
            <a:r>
              <a:rPr lang="nl-NL" dirty="0"/>
              <a:t> services: </a:t>
            </a:r>
          </a:p>
          <a:p>
            <a:pPr marL="1206500" lvl="1" indent="-571500">
              <a:buFontTx/>
              <a:buChar char="-"/>
            </a:pPr>
            <a:r>
              <a:rPr lang="nl-NL" dirty="0" err="1"/>
              <a:t>Microsoft.Extensions.Configuration.IConfiguration</a:t>
            </a:r>
            <a:endParaRPr lang="nl-NL" dirty="0"/>
          </a:p>
          <a:p>
            <a:pPr marL="1206500" lvl="1" indent="-571500">
              <a:buFontTx/>
              <a:buChar char="-"/>
            </a:pPr>
            <a:r>
              <a:rPr lang="nl-NL" dirty="0" err="1"/>
              <a:t>Microsoft.Azure.WebJobs.Host.Executors.IHostIdProvider</a:t>
            </a:r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E54D58-E214-45CC-AF2D-A336DE2C40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5890762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8CC2932-3763-4CC3-AF1B-5E12DB3F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 - scopes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10259AF-6551-4B47-A0CD-DEA04DEDD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Tx/>
              <a:buChar char="-"/>
            </a:pPr>
            <a:r>
              <a:rPr lang="nl-NL" dirty="0"/>
              <a:t>3 scopes:</a:t>
            </a:r>
          </a:p>
          <a:p>
            <a:pPr marL="1206500" lvl="1" indent="-571500">
              <a:buFontTx/>
              <a:buChar char="-"/>
            </a:pPr>
            <a:r>
              <a:rPr lang="nl-NL" dirty="0"/>
              <a:t>Singleton – </a:t>
            </a:r>
            <a:r>
              <a:rPr lang="nl-NL" dirty="0" err="1"/>
              <a:t>Created</a:t>
            </a:r>
            <a:r>
              <a:rPr lang="nl-NL" dirty="0"/>
              <a:t> </a:t>
            </a:r>
            <a:r>
              <a:rPr lang="nl-NL" dirty="0" err="1"/>
              <a:t>once</a:t>
            </a:r>
            <a:r>
              <a:rPr lang="nl-NL" dirty="0"/>
              <a:t>, on first </a:t>
            </a:r>
            <a:r>
              <a:rPr lang="nl-NL" dirty="0" err="1"/>
              <a:t>request</a:t>
            </a:r>
            <a:r>
              <a:rPr lang="nl-NL" dirty="0"/>
              <a:t> or </a:t>
            </a:r>
            <a:r>
              <a:rPr lang="nl-NL" dirty="0" err="1"/>
              <a:t>when</a:t>
            </a:r>
            <a:r>
              <a:rPr lang="nl-NL" dirty="0"/>
              <a:t> </a:t>
            </a:r>
            <a:r>
              <a:rPr lang="nl-NL" dirty="0" err="1"/>
              <a:t>created</a:t>
            </a:r>
            <a:r>
              <a:rPr lang="nl-NL" dirty="0"/>
              <a:t> </a:t>
            </a:r>
            <a:r>
              <a:rPr lang="nl-NL" dirty="0" err="1"/>
              <a:t>before</a:t>
            </a:r>
            <a:r>
              <a:rPr lang="nl-NL" dirty="0"/>
              <a:t> </a:t>
            </a:r>
            <a:r>
              <a:rPr lang="nl-NL" dirty="0" err="1"/>
              <a:t>registration</a:t>
            </a:r>
            <a:r>
              <a:rPr lang="nl-NL" dirty="0"/>
              <a:t>.</a:t>
            </a:r>
          </a:p>
          <a:p>
            <a:pPr marL="1206500" lvl="1" indent="-571500">
              <a:buFontTx/>
              <a:buChar char="-"/>
            </a:pPr>
            <a:r>
              <a:rPr lang="nl-NL" dirty="0" err="1"/>
              <a:t>Scoped</a:t>
            </a:r>
            <a:r>
              <a:rPr lang="nl-NL" dirty="0"/>
              <a:t> – </a:t>
            </a:r>
            <a:r>
              <a:rPr lang="nl-NL" dirty="0" err="1"/>
              <a:t>Created</a:t>
            </a:r>
            <a:r>
              <a:rPr lang="nl-NL" dirty="0"/>
              <a:t> </a:t>
            </a:r>
            <a:r>
              <a:rPr lang="nl-NL" dirty="0" err="1"/>
              <a:t>once</a:t>
            </a:r>
            <a:r>
              <a:rPr lang="nl-NL" dirty="0"/>
              <a:t> per client </a:t>
            </a:r>
            <a:r>
              <a:rPr lang="nl-NL" dirty="0" err="1"/>
              <a:t>request</a:t>
            </a:r>
            <a:r>
              <a:rPr lang="nl-NL" dirty="0"/>
              <a:t> (</a:t>
            </a:r>
            <a:r>
              <a:rPr lang="nl-NL" dirty="0" err="1"/>
              <a:t>connection</a:t>
            </a:r>
            <a:r>
              <a:rPr lang="nl-NL" dirty="0"/>
              <a:t>).</a:t>
            </a:r>
          </a:p>
          <a:p>
            <a:pPr marL="1206500" lvl="1" indent="-571500">
              <a:buFontTx/>
              <a:buChar char="-"/>
            </a:pPr>
            <a:r>
              <a:rPr lang="nl-NL" dirty="0" err="1"/>
              <a:t>Trancient</a:t>
            </a:r>
            <a:r>
              <a:rPr lang="nl-NL" dirty="0"/>
              <a:t> – </a:t>
            </a:r>
            <a:r>
              <a:rPr lang="nl-NL" dirty="0" err="1"/>
              <a:t>created</a:t>
            </a:r>
            <a:r>
              <a:rPr lang="nl-NL" dirty="0"/>
              <a:t> on </a:t>
            </a:r>
            <a:r>
              <a:rPr lang="nl-NL" dirty="0" err="1"/>
              <a:t>each</a:t>
            </a:r>
            <a:r>
              <a:rPr lang="nl-NL" dirty="0"/>
              <a:t> </a:t>
            </a:r>
            <a:r>
              <a:rPr lang="nl-NL" dirty="0" err="1"/>
              <a:t>request</a:t>
            </a:r>
            <a:r>
              <a:rPr lang="nl-NL" dirty="0"/>
              <a:t>.</a:t>
            </a:r>
          </a:p>
          <a:p>
            <a:pPr marL="1206500" lvl="1" indent="-571500">
              <a:buFontTx/>
              <a:buChar char="-"/>
            </a:pPr>
            <a:endParaRPr lang="nl-NL" dirty="0"/>
          </a:p>
          <a:p>
            <a:pPr lvl="1" indent="0">
              <a:buNone/>
            </a:pPr>
            <a:r>
              <a:rPr lang="nl-NL" dirty="0"/>
              <a:t>See https://docs.microsoft.com/en-us/aspnet/core/fundamentals/dependency-injection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E54D58-E214-45CC-AF2D-A336DE2C40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290862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8CC2932-3763-4CC3-AF1B-5E12DB3F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 extension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10259AF-6551-4B47-A0CD-DEA04DEDD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Tx/>
              <a:buChar char="-"/>
            </a:pPr>
            <a:endParaRPr lang="fr-FR" dirty="0"/>
          </a:p>
          <a:p>
            <a:pPr marL="571500" indent="-571500">
              <a:buFontTx/>
              <a:buChar char="-"/>
            </a:pPr>
            <a:endParaRPr lang="fr-FR" dirty="0"/>
          </a:p>
          <a:p>
            <a:pPr marL="571500" indent="-571500">
              <a:buFontTx/>
              <a:buChar char="-"/>
            </a:pPr>
            <a:r>
              <a:rPr lang="fr-FR" dirty="0" err="1"/>
              <a:t>NuGet</a:t>
            </a:r>
            <a:r>
              <a:rPr lang="fr-FR" dirty="0"/>
              <a:t>: </a:t>
            </a:r>
            <a:r>
              <a:rPr lang="fr-FR" dirty="0" err="1"/>
              <a:t>Microsoft.Azure.Functions.Extensions</a:t>
            </a:r>
            <a:endParaRPr lang="fr-FR" dirty="0"/>
          </a:p>
          <a:p>
            <a:pPr marL="571500" indent="-571500">
              <a:buFontTx/>
              <a:buChar char="-"/>
            </a:pPr>
            <a:r>
              <a:rPr lang="nl-NL" dirty="0" err="1"/>
              <a:t>Makes</a:t>
            </a:r>
            <a:r>
              <a:rPr lang="nl-NL" dirty="0"/>
              <a:t> </a:t>
            </a:r>
            <a:r>
              <a:rPr lang="nl-NL" dirty="0" err="1"/>
              <a:t>dependency</a:t>
            </a:r>
            <a:r>
              <a:rPr lang="nl-NL" dirty="0"/>
              <a:t> </a:t>
            </a:r>
            <a:r>
              <a:rPr lang="nl-NL" dirty="0" err="1"/>
              <a:t>registrations</a:t>
            </a:r>
            <a:r>
              <a:rPr lang="nl-NL" dirty="0"/>
              <a:t> </a:t>
            </a:r>
            <a:r>
              <a:rPr lang="nl-NL" dirty="0" err="1"/>
              <a:t>easier</a:t>
            </a:r>
            <a:endParaRPr lang="nl-NL" dirty="0"/>
          </a:p>
          <a:p>
            <a:pPr marL="571500" indent="-571500">
              <a:buFontTx/>
              <a:buChar char="-"/>
            </a:pPr>
            <a:r>
              <a:rPr lang="nl-NL" dirty="0" err="1"/>
              <a:t>Provides</a:t>
            </a:r>
            <a:r>
              <a:rPr lang="nl-NL" dirty="0"/>
              <a:t> </a:t>
            </a:r>
            <a:r>
              <a:rPr lang="nl-NL" dirty="0" err="1"/>
              <a:t>IServiceCollection</a:t>
            </a:r>
            <a:r>
              <a:rPr lang="nl-NL" dirty="0"/>
              <a:t> on </a:t>
            </a:r>
            <a:r>
              <a:rPr lang="nl-NL" dirty="0" err="1"/>
              <a:t>IFunctionHostBuilder</a:t>
            </a: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E54D58-E214-45CC-AF2D-A336DE2C40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nl-NL" smtClean="0"/>
              <a:t>4</a:t>
            </a:fld>
            <a:endParaRPr lang="nl-NL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938A4121-EFDC-4ABC-A698-E92B2795D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5187" y="4171421"/>
            <a:ext cx="8617034" cy="474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79751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8CC2932-3763-4CC3-AF1B-5E12DB3F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DI - </a:t>
            </a:r>
            <a:r>
              <a:rPr lang="nl-NL" dirty="0" err="1"/>
              <a:t>HttpClient</a:t>
            </a:r>
            <a:endParaRPr lang="nl-NL" dirty="0"/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E10259AF-6551-4B47-A0CD-DEA04DEDD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Tx/>
              <a:buChar char="-"/>
            </a:pPr>
            <a:r>
              <a:rPr lang="nl-NL" dirty="0" err="1"/>
              <a:t>Plain</a:t>
            </a:r>
            <a:r>
              <a:rPr lang="nl-NL" dirty="0"/>
              <a:t> </a:t>
            </a:r>
            <a:r>
              <a:rPr lang="nl-NL" dirty="0" err="1"/>
              <a:t>HttpClient</a:t>
            </a:r>
            <a:endParaRPr lang="nl-NL" dirty="0"/>
          </a:p>
          <a:p>
            <a:pPr marL="571500" indent="-571500">
              <a:buFontTx/>
              <a:buChar char="-"/>
            </a:pPr>
            <a:r>
              <a:rPr lang="nl-NL" dirty="0" err="1"/>
              <a:t>NamedHttpClient</a:t>
            </a:r>
            <a:endParaRPr lang="nl-NL" dirty="0"/>
          </a:p>
          <a:p>
            <a:pPr marL="1206500" lvl="1" indent="-571500">
              <a:buFontTx/>
              <a:buChar char="-"/>
            </a:pPr>
            <a:r>
              <a:rPr lang="nl-NL" dirty="0" err="1"/>
              <a:t>Preconfigure</a:t>
            </a:r>
            <a:endParaRPr lang="nl-NL" dirty="0"/>
          </a:p>
          <a:p>
            <a:pPr marL="1206500" lvl="1" indent="-571500">
              <a:buFontTx/>
              <a:buChar char="-"/>
            </a:pPr>
            <a:r>
              <a:rPr lang="nl-NL" dirty="0"/>
              <a:t>Set </a:t>
            </a:r>
            <a:r>
              <a:rPr lang="nl-NL" dirty="0" err="1"/>
              <a:t>retry</a:t>
            </a:r>
            <a:r>
              <a:rPr lang="nl-NL" dirty="0"/>
              <a:t> </a:t>
            </a:r>
            <a:r>
              <a:rPr lang="nl-NL" dirty="0" err="1"/>
              <a:t>policies</a:t>
            </a:r>
            <a:r>
              <a:rPr lang="nl-NL" dirty="0"/>
              <a:t> (Polly)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5E54D58-E214-45CC-AF2D-A336DE2C404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nl-NL" smtClean="0"/>
              <a:t>5</a:t>
            </a:fld>
            <a:endParaRPr lang="nl-NL"/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90715914-5B5A-4D20-8DE6-8224CE087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6157" y="57993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387346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etabit">
  <a:themeElements>
    <a:clrScheme name="Kantoorthem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Kantoorthem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Betabit PowerPoint template" id="{87B82C2B-9036-4B4E-AEA3-A5199FC0FCA6}" vid="{AD114438-A809-476D-A802-57BC7D80378A}"/>
    </a:ext>
  </a:extLst>
</a:theme>
</file>

<file path=ppt/theme/theme2.xml><?xml version="1.0" encoding="utf-8"?>
<a:theme xmlns:a="http://schemas.openxmlformats.org/drawingml/2006/main" name="Kantoorthema">
  <a:themeElements>
    <a:clrScheme name="Kantoorthem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Kantoorthema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t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ype_x0020_Sjabloon xmlns="09749d85-e020-4e50-953b-e2a046941f25">Algemeen</Type_x0020_Sjabloon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0F5FB738D0AD45B4D6B1FA2EF27629" ma:contentTypeVersion="6" ma:contentTypeDescription="Een nieuw document maken." ma:contentTypeScope="" ma:versionID="c9479fc6127c9074ad329af0a5c85dab">
  <xsd:schema xmlns:xsd="http://www.w3.org/2001/XMLSchema" xmlns:xs="http://www.w3.org/2001/XMLSchema" xmlns:p="http://schemas.microsoft.com/office/2006/metadata/properties" xmlns:ns2="09749d85-e020-4e50-953b-e2a046941f25" xmlns:ns3="a4df790e-335a-433b-9b39-0884282a94ae" targetNamespace="http://schemas.microsoft.com/office/2006/metadata/properties" ma:root="true" ma:fieldsID="82c59197145208e21470aaf9385e1d13" ns2:_="" ns3:_="">
    <xsd:import namespace="09749d85-e020-4e50-953b-e2a046941f25"/>
    <xsd:import namespace="a4df790e-335a-433b-9b39-0884282a94ae"/>
    <xsd:element name="properties">
      <xsd:complexType>
        <xsd:sequence>
          <xsd:element name="documentManagement">
            <xsd:complexType>
              <xsd:all>
                <xsd:element ref="ns2:Type_x0020_Sjabloon" minOccurs="0"/>
                <xsd:element ref="ns3:SharedWithUsers" minOccurs="0"/>
                <xsd:element ref="ns3:SharingHintHash" minOccurs="0"/>
                <xsd:element ref="ns3:SharedWithDetails" minOccurs="0"/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749d85-e020-4e50-953b-e2a046941f25" elementFormDefault="qualified">
    <xsd:import namespace="http://schemas.microsoft.com/office/2006/documentManagement/types"/>
    <xsd:import namespace="http://schemas.microsoft.com/office/infopath/2007/PartnerControls"/>
    <xsd:element name="Type_x0020_Sjabloon" ma:index="8" nillable="true" ma:displayName="Type Sjabloon" ma:default="Algemeen" ma:format="Dropdown" ma:internalName="Type_x0020_Sjabloon">
      <xsd:simpleType>
        <xsd:restriction base="dms:Choice">
          <xsd:enumeration value="Algemeen"/>
          <xsd:enumeration value="HR"/>
          <xsd:enumeration value="Offerte"/>
        </xsd:restriction>
      </xsd:simpleType>
    </xsd:element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df790e-335a-433b-9b39-0884282a94ae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10" nillable="true" ma:displayName="Hint-hash delen" ma:internalName="SharingHintHash" ma:readOnly="true">
      <xsd:simpleType>
        <xsd:restriction base="dms:Text"/>
      </xsd:simpleType>
    </xsd:element>
    <xsd:element name="SharedWithDetails" ma:index="11" nillable="true" ma:displayName="Gedeeld met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F09B08-3D5A-45C2-89A0-B088B8F993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3540E5-35D4-4849-893D-092A5199161B}">
  <ds:schemaRefs>
    <ds:schemaRef ds:uri="a4df790e-335a-433b-9b39-0884282a94ae"/>
    <ds:schemaRef ds:uri="http://purl.org/dc/terms/"/>
    <ds:schemaRef ds:uri="09749d85-e020-4e50-953b-e2a046941f25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D4BEDC8-0EAC-4C49-8A6F-01D123B138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749d85-e020-4e50-953b-e2a046941f25"/>
    <ds:schemaRef ds:uri="a4df790e-335a-433b-9b39-0884282a94a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 Functions in AKS</Template>
  <TotalTime>1698</TotalTime>
  <Words>149</Words>
  <Application>Microsoft Office PowerPoint</Application>
  <PresentationFormat>Aangepast</PresentationFormat>
  <Paragraphs>34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11" baseType="lpstr">
      <vt:lpstr>Open Sans</vt:lpstr>
      <vt:lpstr>Open sans light</vt:lpstr>
      <vt:lpstr>Ubuntu</vt:lpstr>
      <vt:lpstr>Calibri</vt:lpstr>
      <vt:lpstr>OpenSans-Regular</vt:lpstr>
      <vt:lpstr>Betabit</vt:lpstr>
      <vt:lpstr>Dependency Injection</vt:lpstr>
      <vt:lpstr>Dependency injection</vt:lpstr>
      <vt:lpstr>DI - scopes</vt:lpstr>
      <vt:lpstr>DI extension</vt:lpstr>
      <vt:lpstr>DI - HttpClient</vt:lpstr>
    </vt:vector>
  </TitlesOfParts>
  <Company>Betabit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Trends</dc:title>
  <dc:creator>Daniël te Winkel</dc:creator>
  <cp:lastModifiedBy>Daniël te Winkel</cp:lastModifiedBy>
  <cp:revision>79</cp:revision>
  <dcterms:created xsi:type="dcterms:W3CDTF">2019-04-07T18:34:56Z</dcterms:created>
  <dcterms:modified xsi:type="dcterms:W3CDTF">2019-09-07T17:50:03Z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0x0101005E0F5FB738D0AD45B4D6B1FA2EF27629</vt:lpwstr>
  </property>
</Properties>
</file>